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7EABA6-D292-67F7-CF76-059DA90979B5}" v="1" dt="2018-09-26T20:42:00.0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D9563-FD6B-4C6D-AD74-BE0A3128D7D4}" type="datetimeFigureOut">
              <a:rPr lang="en-US"/>
              <a:t>9/27/2018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E290D-7DD2-4927-82FC-26A6885E070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96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Our big picture goal is to host and manage the database and all other server-side processes with which the front-end and administration teams interact.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The product is the infrastructure that the app is built upon.</a:t>
            </a:r>
            <a:r>
              <a:rPr lang="en-US" dirty="0">
                <a:cs typeface="Calibri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290D-7DD2-4927-82FC-26A6885E070A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189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Stairs because stories are completed when the tasks are completed.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Steps could be smaller if stories are broken down in a certain way (more story points to larger stories).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We adapted the correct scope of the sprint backlog to complete the sprint, mostly research and infrastructure. 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Discuss the reasons for late progress in the first half of the sprint and solve those issues. 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290D-7DD2-4927-82FC-26A6885E070A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90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Amazon EC2 is the virtual machine which will hold the </a:t>
            </a:r>
            <a:r>
              <a:rPr lang="en-US" dirty="0" err="1">
                <a:cs typeface="Calibri"/>
              </a:rPr>
              <a:t>cron</a:t>
            </a:r>
            <a:r>
              <a:rPr lang="en-US" dirty="0">
                <a:cs typeface="Calibri"/>
              </a:rPr>
              <a:t> job, Django web server, and any other server process.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SNS will be used to send users reminder texts to upload their emojis.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RDS is hosting the database and we will be interacting with it using MySQL and Django.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The database contains different tables such as users table, schedule table, response table, etc. That will be utilized by the other teams.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Cronjob will run a script every so often to check the schedule table. This will let us know whether its time to send out notifications to the users signed up for the app.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Django REST framework allows us to use an ORM, which makes managing items in the database with MySQL easier. This framework can be used across all the teams.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We are still considering whether or not to use Moto (which can be used for testing without the real EC2, RDS, and SNS instance).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290D-7DD2-4927-82FC-26A6885E070A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65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User signing up and creating their user profile from the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290D-7DD2-4927-82FC-26A6885E070A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414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Cron job checking for new notifications to be sent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290D-7DD2-4927-82FC-26A6885E070A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03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Administrator retrieving list of users from the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290D-7DD2-4927-82FC-26A6885E070A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71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Validate request: checks if user or phone number already exists, correct phone number / date format, if password is "too common"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290D-7DD2-4927-82FC-26A6885E070A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02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Logs are useful because if something goes wrong we want to be able to look back and see a record of exactly what's happening and when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290D-7DD2-4927-82FC-26A6885E070A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61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Sprint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Teamoji</a:t>
            </a:r>
          </a:p>
          <a:p>
            <a:pPr algn="ctr"/>
            <a:r>
              <a:rPr lang="en-US" dirty="0"/>
              <a:t>Backend of emoji checker app</a:t>
            </a:r>
          </a:p>
        </p:txBody>
      </p:sp>
    </p:spTree>
    <p:extLst>
      <p:ext uri="{BB962C8B-B14F-4D97-AF65-F5344CB8AC3E}">
        <p14:creationId xmlns:p14="http://schemas.microsoft.com/office/powerpoint/2010/main" val="92180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State diagrams</a:t>
            </a:r>
          </a:p>
        </p:txBody>
      </p:sp>
      <p:pic>
        <p:nvPicPr>
          <p:cNvPr id="6" name="Picture 6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EFEC4F8B-738F-4D79-BC77-0FE3E2520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4106" y="2249487"/>
            <a:ext cx="9100612" cy="3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64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Sequence diagrams</a:t>
            </a:r>
          </a:p>
        </p:txBody>
      </p:sp>
      <p:pic>
        <p:nvPicPr>
          <p:cNvPr id="6" name="Picture 6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339F2F1B-EA7C-4853-B27B-AB35B7BF8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1505" y="2249487"/>
            <a:ext cx="5825814" cy="3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37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Sequence diagrams</a:t>
            </a:r>
          </a:p>
        </p:txBody>
      </p:sp>
      <p:pic>
        <p:nvPicPr>
          <p:cNvPr id="6" name="Picture 6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60EA8FE5-31F6-41E4-8BAB-E455BEDF0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9073" y="2249487"/>
            <a:ext cx="3890677" cy="3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07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Burn down chart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6DE03DF-1FDC-4F92-9202-9F046810A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1665" y="1583404"/>
            <a:ext cx="6528542" cy="420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81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6B922C-5BA7-4973-B12F-71A509E4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D34D8D-9EE9-4659-8C22-7551A95F9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A93C16-1147-4EB3-B4E7-3C43102494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4779968-92AF-4B85-8C27-EBBFE1D699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2C43E18D-7024-4F17-A664-E23BFBC12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CA2ACEBA-081B-4B0B-AFB1-C596B834F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2AFBB163-514B-493A-983F-8BE96848F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720326C-7DB1-4745-9015-3FA699085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01D5FBDC-A284-440B-8D5F-84287B0A2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517CE611-1CB0-442B-8998-98487209B0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EF0F0E46-9222-4FCF-A79E-9B4953C6F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371A87C3-0804-4AB9-8EAD-FBFF597ED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89F39433-8BC3-48D6-B705-F951DBDAAB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671C9D-E91C-4143-A422-273B2F53F6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83A72EA3-8833-41C6-9333-6A04C1C08D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2C0D7AAB-DC9C-4B37-A50E-A7185DE92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6E7D9D6B-3455-4363-934B-FA2D68293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FFFCA54-2217-4DAE-B791-4A6CA7DE0B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BAE43BA5-C104-4FBB-B1C6-C210D3CC53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3BDB2330-DF01-460D-83FB-00C37965C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51261093-9B7F-4406-B2F8-0F5BE7676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9971E195-2AB6-4CB6-9BD7-A8407B5C8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A3D843E7-8A86-4676-9C98-DECE0DFF6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FAF42817-AB3E-40FA-997F-EAC1411F4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50ED3298-A6DC-4825-93B1-68DB8CB62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2B951778-3B6B-4BB9-9D89-2ED650C82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8F3ED9A8-A83F-463A-8C2E-E83977D9A9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9A0C113E-781D-4083-86C0-EC936092D2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B63D60EF-1E99-4D4C-BF11-AAF8ABEB86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50403E41-7079-49EA-8D0B-4F678552D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3B2C458-4D37-49A0-A94E-D516E05C3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C1B10016-E0C4-4526-A466-9911541D2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D574C3F0-FC2B-43A3-94B2-75D305FBF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D92A5F66-F404-433B-BDBE-5E0DFF40D6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0A0BDF81-64CC-431D-81B1-A21938C0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42871530-50EC-42C2-879A-AE8154DAD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53AF2F2A-B148-4906-B90D-6E2223978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9A79EAA4-6F5D-4A2C-B688-CD29C2217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9CE5833-22CF-4408-9338-4B7749FEA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316A985A-7ADD-4BEE-A7B6-E5B49E183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352CFA3F-5CFE-412E-9196-C966F3457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2FB01CCF-839B-4126-9BF9-132C64D8A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Completed story cards</a:t>
            </a:r>
          </a:p>
        </p:txBody>
      </p:sp>
      <p:sp useBgFill="1">
        <p:nvSpPr>
          <p:cNvPr id="57" name="Round Diagonal Corner Rectangle 6">
            <a:extLst>
              <a:ext uri="{FF2B5EF4-FFF2-40B4-BE49-F238E27FC236}">
                <a16:creationId xmlns:a16="http://schemas.microsoft.com/office/drawing/2014/main" id="{F2B1468C-8227-4785-8776-7BDBDDF08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0401C23-AB27-443C-8424-FDAC92605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686" y="1137621"/>
            <a:ext cx="2472500" cy="457729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13E03F-22BB-4D6C-BC3B-1D143B0D8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solidFill>
                  <a:srgbClr val="FFFFFF"/>
                </a:solidFill>
              </a:rPr>
              <a:t>Using Amazon EC2 instance to host scheduling daemon and </a:t>
            </a:r>
            <a:r>
              <a:rPr lang="en-US" dirty="0">
                <a:solidFill>
                  <a:srgbClr val="FFFFFF"/>
                </a:solidFill>
              </a:rPr>
              <a:t>Django server.</a:t>
            </a:r>
          </a:p>
          <a:p>
            <a:r>
              <a:rPr lang="en-US" dirty="0">
                <a:solidFill>
                  <a:srgbClr val="FFFFFF"/>
                </a:solidFill>
              </a:rPr>
              <a:t>Using Amazon SNS for sending notifications to users. </a:t>
            </a:r>
          </a:p>
          <a:p>
            <a:r>
              <a:rPr lang="en-US" dirty="0">
                <a:solidFill>
                  <a:srgbClr val="FFFFFF"/>
                </a:solidFill>
              </a:rPr>
              <a:t>Using RDS with MySQL to host and manage the database. </a:t>
            </a:r>
          </a:p>
          <a:p>
            <a:r>
              <a:rPr lang="en-US" dirty="0">
                <a:solidFill>
                  <a:srgbClr val="FFFFFF"/>
                </a:solidFill>
              </a:rPr>
              <a:t>Cron job and Django REST framework.</a:t>
            </a:r>
          </a:p>
          <a:p>
            <a:r>
              <a:rPr lang="en-US" dirty="0">
                <a:solidFill>
                  <a:srgbClr val="FFFFFF"/>
                </a:solidFill>
              </a:rPr>
              <a:t>Probably will not use Moto for testing purposes.</a:t>
            </a:r>
          </a:p>
        </p:txBody>
      </p:sp>
    </p:spTree>
    <p:extLst>
      <p:ext uri="{BB962C8B-B14F-4D97-AF65-F5344CB8AC3E}">
        <p14:creationId xmlns:p14="http://schemas.microsoft.com/office/powerpoint/2010/main" val="209858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Backlog stories</a:t>
            </a:r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36CED36-74C1-4FCD-B247-49D939A2C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496" y="2249487"/>
            <a:ext cx="2014426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8936D6-7AF4-49AB-AE8C-D2B6402FB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Get our EC2 instance up and running.</a:t>
            </a:r>
          </a:p>
          <a:p>
            <a:r>
              <a:rPr lang="en-US"/>
              <a:t>Create a cron job that runs a script to query against the schedule table in the database. </a:t>
            </a:r>
            <a:endParaRPr lang="en-US" dirty="0"/>
          </a:p>
          <a:p>
            <a:r>
              <a:rPr lang="en-US"/>
              <a:t>Endpoints will be utilized by the other teams via HTTP so they can upload/receive 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583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Risks found 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We may have underestimated the complexity of the story cards. </a:t>
            </a:r>
          </a:p>
          <a:p>
            <a:r>
              <a:rPr lang="en-US"/>
              <a:t>Story cards may need to be pushed to second sprint, such as those that ask for implementation.</a:t>
            </a:r>
          </a:p>
          <a:p>
            <a:r>
              <a:rPr lang="en-US"/>
              <a:t>Confusion between how data is going to be handled between the different groups.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772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 case diagrams</a:t>
            </a:r>
          </a:p>
        </p:txBody>
      </p:sp>
      <p:pic>
        <p:nvPicPr>
          <p:cNvPr id="4" name="Picture 4" descr="A close up of a piece of paper&#10;&#10;Description generated with very high confidence">
            <a:extLst>
              <a:ext uri="{FF2B5EF4-FFF2-40B4-BE49-F238E27FC236}">
                <a16:creationId xmlns:a16="http://schemas.microsoft.com/office/drawing/2014/main" id="{970982C5-4E66-47E4-A010-3A320D783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97627" y="2249487"/>
            <a:ext cx="6393569" cy="3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22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 case diagrams</a:t>
            </a:r>
          </a:p>
        </p:txBody>
      </p:sp>
      <p:pic>
        <p:nvPicPr>
          <p:cNvPr id="4" name="Picture 4" descr="A close up of text on a whiteboard&#10;&#10;Description generated with very high confidence">
            <a:extLst>
              <a:ext uri="{FF2B5EF4-FFF2-40B4-BE49-F238E27FC236}">
                <a16:creationId xmlns:a16="http://schemas.microsoft.com/office/drawing/2014/main" id="{B72BC4FF-8BFC-432D-B211-AF7B264FA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0003" y="2249487"/>
            <a:ext cx="5488817" cy="3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65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Use case diagrams</a:t>
            </a:r>
          </a:p>
        </p:txBody>
      </p:sp>
      <p:pic>
        <p:nvPicPr>
          <p:cNvPr id="4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EC8F6496-873C-4596-BA06-E7BBDABFC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2010" y="2249487"/>
            <a:ext cx="7164802" cy="3541714"/>
          </a:xfrm>
          <a:prstGeom prst="rect">
            <a:avLst/>
          </a:prstGeom>
        </p:spPr>
      </p:pic>
      <p:pic>
        <p:nvPicPr>
          <p:cNvPr id="3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B9A65A5A-B8AC-4422-8077-019875696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38" y="2277140"/>
            <a:ext cx="7148712" cy="352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61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State diagrams</a:t>
            </a:r>
          </a:p>
        </p:txBody>
      </p:sp>
      <p:pic>
        <p:nvPicPr>
          <p:cNvPr id="4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F790615D-BC9D-42F0-B5E0-E6EB958AC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66743" y="2249487"/>
            <a:ext cx="7455337" cy="3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304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</TotalTime>
  <Words>37</Words>
  <Application>Microsoft Office PowerPoint</Application>
  <PresentationFormat>Widescreen</PresentationFormat>
  <Paragraphs>14</Paragraphs>
  <Slides>12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Circuit</vt:lpstr>
      <vt:lpstr>Sprint 1</vt:lpstr>
      <vt:lpstr>Burn down chart</vt:lpstr>
      <vt:lpstr>Completed story cards</vt:lpstr>
      <vt:lpstr>Backlog stories</vt:lpstr>
      <vt:lpstr>Risks found so far</vt:lpstr>
      <vt:lpstr>Use case diagrams</vt:lpstr>
      <vt:lpstr>Use case diagrams</vt:lpstr>
      <vt:lpstr>Use case diagrams</vt:lpstr>
      <vt:lpstr>State diagrams</vt:lpstr>
      <vt:lpstr>State diagrams</vt:lpstr>
      <vt:lpstr>Sequence diagrams</vt:lpstr>
      <vt:lpstr>Sequence diagrams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</dc:title>
  <dc:creator>Microsoft Office User</dc:creator>
  <cp:lastModifiedBy>Microsoft Office User</cp:lastModifiedBy>
  <cp:revision>312</cp:revision>
  <dcterms:created xsi:type="dcterms:W3CDTF">2018-09-24T20:48:45Z</dcterms:created>
  <dcterms:modified xsi:type="dcterms:W3CDTF">2018-09-27T19:32:37Z</dcterms:modified>
</cp:coreProperties>
</file>